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CFFB0E61-3AC1-4DFA-9ED5-9141D2E0DEAF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6840" y="360"/>
            <a:ext cx="10073160" cy="75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0" y="-58680"/>
            <a:ext cx="10152000" cy="761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-1800"/>
            <a:ext cx="10073160" cy="75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3160" cy="755964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73160" cy="755964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3160" cy="75596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6840" y="0"/>
            <a:ext cx="10073160" cy="75596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3160" cy="75596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</TotalTime>
  <Application>LibreOffice/5.2.0.4$Windows_x86 LibreOffice_project/066b007f5ebcc236395c7d282ba488bca6720265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2017-04-21T13:30:51Z</dcterms:created>
  <dc:creator>Алексей Амелькин</dc:creator>
  <dc:description/>
  <dc:language>ru-RU</dc:language>
  <cp:lastModifiedBy/>
  <dcterms:modified xsi:type="dcterms:W3CDTF">2017-04-25T12:24:19Z</dcterms:modified>
  <cp:revision>17</cp:revision>
  <dc:subject/>
  <dc:title/>
</cp:coreProperties>
</file>